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4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6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0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0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1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9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9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E3F3-74E2-4A38-961C-5E1CDE926B8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BE1D-18F8-4B09-A7A0-FF3F3437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9" Type="http://schemas.openxmlformats.org/officeDocument/2006/relationships/image" Target="../media/image69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42" Type="http://schemas.openxmlformats.org/officeDocument/2006/relationships/image" Target="../media/image7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2" Type="http://schemas.openxmlformats.org/officeDocument/2006/relationships/image" Target="../media/image32.jpe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41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34" Type="http://schemas.openxmlformats.org/officeDocument/2006/relationships/image" Target="../media/image105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37" Type="http://schemas.openxmlformats.org/officeDocument/2006/relationships/image" Target="../media/image108.jpe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8972" y="1979029"/>
            <a:ext cx="11864483" cy="3657600"/>
            <a:chOff x="327517" y="2131431"/>
            <a:chExt cx="11864483" cy="3472611"/>
          </a:xfrm>
        </p:grpSpPr>
        <p:pic>
          <p:nvPicPr>
            <p:cNvPr id="1038" name="Picture 14" descr="http://www.dpsgproductfacts.com/smedia/www/product_images/medium/7UP_2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27" y="2131431"/>
              <a:ext cx="759941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www.dpsgproductfacts.com/smedia/www/product_images/medium/AW_ROOT_BEER_2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68" y="2131431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www.dpsgproductfacts.com/smedia/www/product_images/medium/CANADA_DRY_GINGER_ALE_2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938" y="2131431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www.dpsgproductfacts.com/smedia/www/product_images/medium/CLAMATO_TOMATO_COCKTAIL_HOT_FILLASEPPET_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899" y="2131431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Crush Legacy Bottl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24" y="2148657"/>
              <a:ext cx="593704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://www.dpsgproductfacts.com/smedia/www/product_images/medium/DEJA_BLUE_PURIFIED_DRINKING_WATER_2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649" y="2148657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http://www.dpsgproductfacts.com/smedia/www/product_images/medium/DIET_RITE_COLA_1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120" y="2131431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www.dpsgproductfacts.com/smedia/www/product_images/medium/DR_PEPPER_20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080" y="2131431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http://www.dpsgproductfacts.com/smedia/www/product_images/medium/HAWAIIAN_PUNCH_FRUIT_JUICY_RED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3736" y="2131431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http://www.dpsgproductfacts.com/smedia/www/product_images/medium/HIRES_ROOT_BEER_1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334" y="2148657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http://www.dpsgproductfacts.com/smedia/www/product_images/medium/IBC_ROOT_BEER_12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5990" y="2148657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http://www.dpsgproductfacts.com/smedia/www/product_images/medium/MARGARITAVILLE_MARGARITA_MIX_NONALCOHOLIC_4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686" y="2148657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http://www.dpsgproductfacts.com/smedia/www/product_images/medium/MOTTS_100_APPLE_JUICE_8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929" y="2148657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http://www.dpsgproductfacts.com/smedia/www/product_images/medium/MR_MRS_TS_BLOODY_MARY_MIX_NON_ALCOHOLIC_5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2343" y="2148657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http://www.dpsgproductfacts.com/smedia/www/product_images/medium/NANTUCKET_NECTARS_ORANGE_MANGO_JUICE_8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17" y="3886578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Picture 44" descr="http://www.dpsgproductfacts.com/smedia/www/product_images/medium/ORANGINA_BOTTLECAN_10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573" y="3886578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http://www.dpsgproductfacts.com/smedia/www/product_images/medium/PENAFIEL_GRAPEFRUIT_SODA_16_9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938" y="3886578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http://www.dpsgproductfacts.com/smedia/www/product_images/medium/RC_COLA_20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245" y="3886578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 descr="http://www.dpsgproductfacts.com/smedia/www/product_images/medium/REALEMON_JUICE_BOTTLEBULK_1TSP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261" y="3886578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ReaLime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788" y="3913828"/>
              <a:ext cx="546682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http://www.dpsgproductfacts.com/smedia/www/product_images/medium/ROSES_COCKTAIL_INFUSIONS_COSMOPOLITAN_MIX_1_5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324" y="3913828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56" descr="http://www.dpsgproductfacts.com/smedia/www/product_images/medium/SCHWEPPES_GINGER_ALE_8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857" y="3886578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58" descr="http://www.dpsgproductfacts.com/smedia/www/product_images/medium/SNAPPLE_PEACH_TEA_16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841" y="3886578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4" name="Picture 60" descr="http://www.dpsgproductfacts.com/smedia/www/product_images/medium/SQUIRT_CITRUS_SODA_20.pn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374" y="3886578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6" name="Picture 62" descr="http://www.dpsgproductfacts.com/smedia/www/product_images/medium/STEWARTS_ROOT_BEER_SODA_12.pn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4891" y="3913828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8" name="Picture 64" descr="http://www.dpsgproductfacts.com/smedia/www/product_images/medium/SUNDROP_CITRUS_SODA_20.pn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686" y="3923852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0" name="Picture 66" descr="http://www.dpsgproductfacts.com/smedia/www/product_images/medium/SUNKIST_ORANGE_20.pn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6358" y="3903804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2" name="Picture 68" descr="http://www.dpsgproductfacts.com/smedia/www/product_images/medium/VENOM_BLACK_MAMBA_ENERGY_DRINK_16.pn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4342" y="3923852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4" name="Picture 70" descr="http://www.dpsgproductfacts.com/smedia/www/product_images/medium/VERNORS_GINGER_SODA_20.pn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2343" y="3940987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6" name="Picture 72" descr="http://www.dpsgproductfacts.com/smedia/www/product_images/medium/YOOHOO_CHOCOLATE_DRINK_CANBOTTLE_15_5.pn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9040" y="3958122"/>
              <a:ext cx="8229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2" descr="Dr Pepper Snapple Group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5" y="741828"/>
            <a:ext cx="33337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 Coca-Col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21" y="216132"/>
            <a:ext cx="42862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ca-colaproductfacts.com/content/dam/productfacts/us/productfilter/PFP_filterimages/PFP_Aquarius_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48" y="2689860"/>
            <a:ext cx="7502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oca-colaproductfacts.com/content/dam/productfacts/us/productfilter/PFP_filterimages/PFP_barqs_1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5"/>
          <a:stretch/>
        </p:blipFill>
        <p:spPr bwMode="auto">
          <a:xfrm>
            <a:off x="1192644" y="3320934"/>
            <a:ext cx="7914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oca-colaproductfacts.com/content/dam/productfacts/us/productfilter/PFP_filterimages/PFP_Barrailltos_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04" y="566132"/>
            <a:ext cx="7502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oca-colaproductfacts.com/content/dam/productfacts/us/productfilter/PFP_filterimages/PFP_Coke_12oz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1"/>
          <a:stretch/>
        </p:blipFill>
        <p:spPr bwMode="auto">
          <a:xfrm>
            <a:off x="1163798" y="4914900"/>
            <a:ext cx="77454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coca-colaproductfacts.com/content/dam/productfacts/us/productfilter/PFP_filterimages/PFP_CaffenineFreeCoke_12oz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5"/>
          <a:stretch/>
        </p:blipFill>
        <p:spPr bwMode="auto">
          <a:xfrm>
            <a:off x="2070299" y="3320934"/>
            <a:ext cx="79495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coca-colaproductfacts.com/content/dam/productfacts/us/productfilter/PFP_filterimages/PFP_VanillCoke_1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2"/>
          <a:stretch/>
        </p:blipFill>
        <p:spPr bwMode="auto">
          <a:xfrm>
            <a:off x="2007394" y="4914900"/>
            <a:ext cx="78537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coca-colaproductfacts.com/content/dam/productfacts/us/productfilter/PFP_filterimages/PFP_cherrycoke_1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1"/>
          <a:stretch/>
        </p:blipFill>
        <p:spPr bwMode="auto">
          <a:xfrm>
            <a:off x="2945247" y="3320934"/>
            <a:ext cx="78889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coca-colaproductfacts.com/content/dam/productfacts/us/productDetails/ProductImages/DietCoke_12oz_v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9"/>
          <a:stretch/>
        </p:blipFill>
        <p:spPr bwMode="auto">
          <a:xfrm>
            <a:off x="2860622" y="4914900"/>
            <a:ext cx="77597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coca-colaproductfacts.com/content/dam/productfacts/us/productfilter/PFP_filterimages/PFP_CaffenineFreeDietCoke_12oz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9"/>
          <a:stretch/>
        </p:blipFill>
        <p:spPr bwMode="auto">
          <a:xfrm>
            <a:off x="3814131" y="3311929"/>
            <a:ext cx="7712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www.coca-colaproductfacts.com/content/dam/productfacts/us/productfilter/PFP_filterimages/PFP_CokeZero_12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1"/>
          <a:stretch/>
        </p:blipFill>
        <p:spPr bwMode="auto">
          <a:xfrm>
            <a:off x="3704451" y="4914900"/>
            <a:ext cx="7397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://www.coca-colaproductfacts.com/content/dam/productfacts/us/productfilter/PFP_filterimages/PFP_CorePower_Chocolate_11.5oz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1" y="2605419"/>
            <a:ext cx="7502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://www.coca-colaproductfacts.com/content/dam/productfacts/us/productfilter/PFP_filterimages/PFP_Dasani_20oz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04" y="4640580"/>
            <a:ext cx="7502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http://www.coca-colaproductfacts.com/content/dam/productfacts/us/productfilter/PFP_filterimages/PFP_DasaniSparklingBerry_12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1"/>
          <a:stretch/>
        </p:blipFill>
        <p:spPr bwMode="auto">
          <a:xfrm>
            <a:off x="4666139" y="3320934"/>
            <a:ext cx="77787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http://www.coca-colaproductfacts.com/content/dam/productfacts/us/productfilter/PFP_filterimages/PFP_Fanta_12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0"/>
          <a:stretch/>
        </p:blipFill>
        <p:spPr bwMode="auto">
          <a:xfrm>
            <a:off x="5488886" y="3322146"/>
            <a:ext cx="75734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http://www.coca-colaproductfacts.com/content/dam/productfacts/us/productfilter/PFP_filterimages/PFP_FiveAlive_59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86" y="566132"/>
            <a:ext cx="7502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http://www.coca-colaproductfacts.com/content/dam/productfacts/us/productfilter/PFP_filterimages/PFP_Fresca_12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3"/>
          <a:stretch/>
        </p:blipFill>
        <p:spPr bwMode="auto">
          <a:xfrm>
            <a:off x="333305" y="1838151"/>
            <a:ext cx="74681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http://www.coca-colaproductfacts.com/content/dam/productfacts/us/productfilter/PFP_filterimages/PFP_Fruitwater_16-9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2" y="657572"/>
            <a:ext cx="7502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http://www.coca-colaproductfacts.com/content/dam/productfacts/us/productfilter/PFP_filterimages/PFP_FuzeGreenTea_20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283" y="2680854"/>
            <a:ext cx="7502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 descr="http://www.coca-colaproductfacts.com/content/dam/productfacts/us/productfilter/PFP_filterimages/PFP_GoldPeak_UnSweetned_18-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055" y="2497974"/>
            <a:ext cx="82530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Picture 74" descr="http://www.coca-colaproductfacts.com/content/dam/productfacts/us/productfilter/PFP_filterimages/PFP_goldpeakcoffee_8.pn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7"/>
          <a:stretch/>
        </p:blipFill>
        <p:spPr bwMode="auto">
          <a:xfrm>
            <a:off x="8842803" y="1023332"/>
            <a:ext cx="95143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76" descr="http://www.coca-colaproductfacts.com/content/dam/productfacts/us/productfilter/PFP_filterimages/PFP_HonestTea_LemonTea_16.9oz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815" y="749012"/>
            <a:ext cx="67524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Picture 78" descr="http://www.coca-colaproductfacts.com/content/dam/productfacts/us/productfilter/PFP_filterimages/PFP_HonestKidsPouch_6-75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/>
          <a:stretch/>
        </p:blipFill>
        <p:spPr bwMode="auto">
          <a:xfrm>
            <a:off x="4630221" y="1709132"/>
            <a:ext cx="87304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80" descr="http://www.coca-colaproductfacts.com/content/dam/productfacts/us/productfilter/PFP_filterimages/PFP_Illy_6-6oz.png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1"/>
          <a:stretch/>
        </p:blipFill>
        <p:spPr bwMode="auto">
          <a:xfrm>
            <a:off x="3739042" y="1746711"/>
            <a:ext cx="84585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82" descr="http://www.coca-colaproductfacts.com/content/dam/productfacts/us/productfilter/PFP_filterimages/PFP_MelloYello_12oz.pn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7"/>
          <a:stretch/>
        </p:blipFill>
        <p:spPr bwMode="auto">
          <a:xfrm>
            <a:off x="5325479" y="4914900"/>
            <a:ext cx="77237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86" descr="http://www.coca-colaproductfacts.com/content/dam/productfacts/us/productfilter/PFP_filterimages/PFP_MinuteMaid_Orange_LowPulp_59oz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921" y="2863734"/>
            <a:ext cx="67524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88" descr="http://www.coca-colaproductfacts.com/content/dam/productfacts/us/productfilter/PFP_filterimages/PFP_MinuteMaid_PureSqueezed_59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520" y="4692534"/>
            <a:ext cx="67524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8" name="Picture 90" descr="http://www.coca-colaproductfacts.com/content/dam/productfacts/us/productfilter/PFP_filterimages/PFP_MinuteMaid_LightLemonade_59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33" y="4632165"/>
            <a:ext cx="7502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" name="Picture 92" descr="http://www.coca-colaproductfacts.com/content/dam/productfacts/us/productfilter/PFP_filterimages/PFP_MinuteMaid_Apple_15-2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53" y="4692534"/>
            <a:ext cx="67524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2" name="Picture 94" descr="http://www.coca-colaproductfacts.com/content/dam/productfacts/us/productfilter/PFP_filterimages/PFP_Odwalla_SuperfoodBar_2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78" y="4640580"/>
            <a:ext cx="67524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4" name="Picture 96" descr="http://www.coca-colaproductfacts.com/content/dam/productfacts/us/productfilter/PFP_filterimages/PFP_Odwalla_Protien_15-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765" y="4695998"/>
            <a:ext cx="67524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6" name="Picture 98" descr="http://www.coca-colaproductfacts.com/content/dam/productfacts/us/productfilter/PFP_filterimages/PFP_Odwalla_MangoTango_15-2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25" y="4695998"/>
            <a:ext cx="67524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8" name="Picture 100" descr="http://www.coca-colaproductfacts.com/content/dam/productfacts/us/productfilter/PFP_filterimages/PFP_PibbXtra_12.png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/>
          <a:stretch/>
        </p:blipFill>
        <p:spPr bwMode="auto">
          <a:xfrm>
            <a:off x="4518397" y="4914900"/>
            <a:ext cx="73287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" name="Picture 102" descr="http://www.coca-colaproductfacts.com/content/dam/productfacts/us/productfilter/PFP_filterimages/PFP_Powerade_MountainBerryBlast_20oz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52" y="576002"/>
            <a:ext cx="7502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" name="Picture 104" descr="http://www.coca-colaproductfacts.com/content/dam/productfacts/us/productfilter/PFP_filterimages/PFP_Seagrams_GingerAle_12oz.pn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1"/>
          <a:stretch/>
        </p:blipFill>
        <p:spPr bwMode="auto">
          <a:xfrm>
            <a:off x="319910" y="4914900"/>
            <a:ext cx="7745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" name="Picture 106" descr="http://www.coca-colaproductfacts.com/content/dam/productfacts/us/productfilter/PFP_filterimages/PFP_SimplyOrang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96" y="2720340"/>
            <a:ext cx="7502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" name="Picture 108" descr="http://www.coca-colaproductfacts.com/content/dam/productfacts/us/productDetails/ProductImages/Sprite_12oz_v2.png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2"/>
          <a:stretch/>
        </p:blipFill>
        <p:spPr bwMode="auto">
          <a:xfrm>
            <a:off x="307958" y="3320934"/>
            <a:ext cx="7975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8" name="Picture 110" descr="http://www.coca-colaproductfacts.com/content/dam/productfacts/us/productfilter/PFP_filterimages/PFP_Surge_16.png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8"/>
          <a:stretch/>
        </p:blipFill>
        <p:spPr bwMode="auto">
          <a:xfrm>
            <a:off x="1209779" y="1853161"/>
            <a:ext cx="69169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" name="Picture 112" descr="http://www.coca-colaproductfacts.com/content/dam/productfacts/us/productfilter/PFP_filterimages/PFP_Tab_12oz.png"/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1"/>
          <a:stretch/>
        </p:blipFill>
        <p:spPr bwMode="auto">
          <a:xfrm>
            <a:off x="2050689" y="1853161"/>
            <a:ext cx="77787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2" name="Picture 114" descr="http://www.coca-colaproductfacts.com/content/dam/productfacts/us/productfilter/PFP_filterimages/PFP_VitaminWater_PowerCDragonfruit_20oz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56" y="2589414"/>
            <a:ext cx="7502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4" name="Picture 116" descr="http://www.coca-colaproductfacts.com/content/dam/productfacts/us/productfilter/PFP_filterimages/PFP_Zico_11.2oz.png"/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1"/>
          <a:stretch/>
        </p:blipFill>
        <p:spPr bwMode="auto">
          <a:xfrm>
            <a:off x="2928985" y="1853161"/>
            <a:ext cx="7745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6270" y="1352204"/>
            <a:ext cx="11537867" cy="5347969"/>
            <a:chOff x="237724" y="1338349"/>
            <a:chExt cx="11537867" cy="5347969"/>
          </a:xfrm>
        </p:grpSpPr>
        <p:grpSp>
          <p:nvGrpSpPr>
            <p:cNvPr id="3" name="Group 2"/>
            <p:cNvGrpSpPr/>
            <p:nvPr/>
          </p:nvGrpSpPr>
          <p:grpSpPr>
            <a:xfrm>
              <a:off x="237724" y="1338349"/>
              <a:ext cx="10698480" cy="5347969"/>
              <a:chOff x="320850" y="618229"/>
              <a:chExt cx="11569787" cy="601293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20850" y="618229"/>
                <a:ext cx="11569787" cy="6012930"/>
                <a:chOff x="374631" y="-351589"/>
                <a:chExt cx="11569787" cy="6012930"/>
              </a:xfrm>
            </p:grpSpPr>
            <p:pic>
              <p:nvPicPr>
                <p:cNvPr id="3088" name="Picture 16" descr="http://www.pepsicobeveragefacts.com/content/image/products/G_LemonLime_20oz.png?r=2016062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5687" y="1704108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0" name="Picture 18" descr="http://www.pepsicobeveragefacts.com/content/image/products/241_Pepsi_20oz.png?r=2016062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631" y="1704108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2" name="Picture 20" descr="http://www.pepsicobeveragefacts.com/content/image/products/Pureleaf_Unsweet_18.5.png?r=2016062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6743" y="1773380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4" name="Picture 22" descr="http://www.pepsicobeveragefacts.com/content/image/products/TPP_OJNoPulp_14.png?r=2016062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311"/>
                <a:stretch/>
              </p:blipFill>
              <p:spPr bwMode="auto">
                <a:xfrm>
                  <a:off x="3287799" y="1773380"/>
                  <a:ext cx="103553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6" name="Picture 24" descr="http://www.pepsicobeveragefacts.com/content/image/products/Star_Iced_LowCal_11.png?r=2016062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0615" y="1773380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8" name="Picture 26" descr="http://www.pepsicobeveragefacts.com/content/image/products/AMP_Orig_16.png?r=2016062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1670" y="1799359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2" name="Picture 30" descr="http://www.pepsicobeveragefacts.com/content/image/products/AQ_SP_BlChDrag_12.png?r=20160623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6743" y="3687071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6" name="Picture 34" descr="http://www.pepsicobeveragefacts.com/content/image/products/Brisk_Lemon_20oz.png?r=2016070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5686" y="3832541"/>
                  <a:ext cx="783771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8" name="Picture 36" descr="http://www.pepsicobeveragefacts.com/content/image/products/Brisk_Mate_Cherry_16.png?r=20160707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631" y="3832541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10" name="Picture 38" descr="http://www.pepsicobeveragefacts.com/content/image/products/CalebKola_10.png?r=20160707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36951" y="1773380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12" name="Picture 40" descr="http://www.pepsicobeveragefacts.com/content/image/products/Dole_OJ_NoPulp_59oz.png?r=20160707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65895" y="1773380"/>
                  <a:ext cx="783771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14" name="Picture 42" descr="http://www.pepsicobeveragefacts.com/content/image/products/G_CoolBlue_20oz.png?r=2016070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94839" y="1790700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16" name="Picture 44" descr="http://www.pepsicobeveragefacts.com/content/image/products/G_Soccer_LemLIme_16.9.png?r=20160707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23783" y="1790700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18" name="Picture 46" descr="http://www.pepsicobeveragefacts.com/content/image/products-thumbs/G2_FruitPunch_20oz_thumb.png?r=20160707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2727" y="1773380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20" name="Picture 48" descr="http://www.pepsicobeveragefacts.com/content/image/products/G_Endure_Formula_LemLime_24.png?r=20160707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0967" y="3822150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22" name="Picture 50" descr="http://www.pepsicobeveragefacts.com/content/image/products/G_Recover_KiwiStraw_16.9oz.png?r=20160707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9911" y="3832541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24" name="Picture 52" descr="http://www.pepsicobeveragefacts.com/content/image/products/G_Recover_Shake_Choc.png?r=20160707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8855" y="3822150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26" name="Picture 54" descr="http://www.pepsicobeveragefacts.com/content/image/products/H2OH_Berry.png?r=20160707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0217" y="3832541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28" name="Picture 56" descr="http://www.pepsicobeveragefacts.com/content/image/products/Izze_Spkl_App_12oz.png?r=20160707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2023" y="3822150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0" name="Picture 58" descr="http://www.pepsicobeveragefacts.com/content/image/products/Izze_Spkl_BlkBer_12_Can.png?r=20160707"/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052"/>
                <a:stretch/>
              </p:blipFill>
              <p:spPr bwMode="auto">
                <a:xfrm>
                  <a:off x="8143079" y="3822150"/>
                  <a:ext cx="8911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4" name="Picture 62" descr="http://www.pepsicobeveragefacts.com/content/image/products/LW_Coco_PacCoc_20.png?r=20160707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98498" y="-323807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6" name="Picture 64" descr="http://www.pepsicobeveragefacts.com/content/image/products/LIT_Lemon_20oz.png?r=20160707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9991" y="-323807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8" name="Picture 66" descr="http://www.pepsicobeveragefacts.com/content/image/products/LIT_GTCitrus_20oz.png?r=20160707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81484" y="-351589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0" name="Picture 68" descr="http://www.pepsicobeveragefacts.com/content/image/products/LIT_Spark__CitrGT_12.png?r=20160707"/>
                <p:cNvPicPr>
                  <a:picLocks noChangeAspect="1" noChangeArrowheads="1"/>
                </p:cNvPicPr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675"/>
                <a:stretch/>
              </p:blipFill>
              <p:spPr bwMode="auto">
                <a:xfrm>
                  <a:off x="6479315" y="-351589"/>
                  <a:ext cx="877432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2" name="Picture 70" descr="http://www.pepsicobeveragefacts.com/content/image/products/Looza_Apricot.png?r=20160707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1657" y="-269209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4" name="Picture 72" descr="http://www.pepsicobeveragefacts.com/content/image/products/ManzanitaSol_20.png?r=20160707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20721" y="1773380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6" name="Picture 74" descr="http://www.pepsicobeveragefacts.com/content/image/products/Mirinda_Orange_64.png?r=20160707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3647" y="3746902"/>
                  <a:ext cx="780771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8" name="Picture 76" descr="http://www.pepsicobeveragefacts.com/content/image/products/MistTW_20.png?r=20160707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92591" y="3815226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50" name="Picture 78" descr="http://www.pepsicobeveragefacts.com/content/image/products/MtDew_20oz.png?r=20160707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1535" y="3797080"/>
                  <a:ext cx="78377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152" name="Picture 80" descr="http://www.pepsicobeveragefacts.com/content/image/products/Dew_Shine_12.png?r=20160707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3184" y="710016"/>
                <a:ext cx="78377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4" name="Picture 82" descr="http://www.pepsicobeveragefacts.com/content/image/products/Dew_Kick_BlkCherry_16.png?r=20160707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6866" y="618229"/>
                <a:ext cx="783771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6" name="Picture 84" descr="http://www.pepsicobeveragefacts.com/content/image/products/Mug_RB_20oz.png?r=20160707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3151" y="618229"/>
                <a:ext cx="78377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58" name="Picture 86" descr="http://www.pepsicobeveragefacts.com/content/image/products/Nkd_AcaiMach_15.2oz.png?r=20160707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9386" y="5023106"/>
              <a:ext cx="666205" cy="155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2" name="Picture 90" descr="http://www.pepsicobeveragefacts.com/content/image/products/OceanSpray_Apple_15.2oz.png?r=20160707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1962" y="3287465"/>
              <a:ext cx="666205" cy="155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4" name="Picture 92" descr="http://www.pepsicobeveragefacts.com/content/image/products/ONE_Coconut_16.9.png?r=20160707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6363" y="1374387"/>
              <a:ext cx="666205" cy="155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68" name="Picture 96" descr="https://tse1.mm.bing.net/th?&amp;id=OIP.M56fb394d248ff66cc2939ac9f04c3dd7H0&amp;w=302&amp;h=74&amp;c=0&amp;pid=1.9&amp;rs=0&amp;p=0&amp;r=0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7" y="158994"/>
            <a:ext cx="4851258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Whaley Products</dc:creator>
  <cp:lastModifiedBy>Whaley Products</cp:lastModifiedBy>
  <cp:revision>27</cp:revision>
  <dcterms:created xsi:type="dcterms:W3CDTF">2016-07-07T15:53:01Z</dcterms:created>
  <dcterms:modified xsi:type="dcterms:W3CDTF">2016-07-07T19:37:54Z</dcterms:modified>
</cp:coreProperties>
</file>